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78" r:id="rId2"/>
    <p:sldId id="279" r:id="rId3"/>
    <p:sldId id="256" r:id="rId4"/>
    <p:sldId id="303" r:id="rId5"/>
    <p:sldId id="304" r:id="rId6"/>
    <p:sldId id="311" r:id="rId7"/>
    <p:sldId id="299" r:id="rId8"/>
    <p:sldId id="302" r:id="rId9"/>
    <p:sldId id="300" r:id="rId10"/>
    <p:sldId id="280" r:id="rId11"/>
    <p:sldId id="281" r:id="rId12"/>
    <p:sldId id="282" r:id="rId13"/>
    <p:sldId id="283" r:id="rId14"/>
    <p:sldId id="307" r:id="rId15"/>
    <p:sldId id="285" r:id="rId16"/>
    <p:sldId id="286" r:id="rId17"/>
    <p:sldId id="287" r:id="rId18"/>
    <p:sldId id="305" r:id="rId19"/>
    <p:sldId id="308" r:id="rId20"/>
    <p:sldId id="288" r:id="rId21"/>
    <p:sldId id="290" r:id="rId22"/>
    <p:sldId id="306" r:id="rId23"/>
    <p:sldId id="309" r:id="rId24"/>
    <p:sldId id="291" r:id="rId25"/>
    <p:sldId id="292" r:id="rId26"/>
    <p:sldId id="293" r:id="rId27"/>
    <p:sldId id="294" r:id="rId28"/>
    <p:sldId id="310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1450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599997-495E-4306-B8A8-86579D1D68C0}" type="datetimeFigureOut">
              <a:rPr lang="ko-KR" altLang="en-US" smtClean="0"/>
              <a:t>2023-04-02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250722-C746-4472-AB09-16E8ED032F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584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50722-C746-4472-AB09-16E8ED032FB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465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6DC3C-887B-4248-859F-ED7A1F9D8E81}" type="datetimeFigureOut">
              <a:rPr lang="ko-KR" altLang="en-US" smtClean="0"/>
              <a:t>2023-04-02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BAD09-4559-4045-9A45-51CA89DC1E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397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6DC3C-887B-4248-859F-ED7A1F9D8E81}" type="datetimeFigureOut">
              <a:rPr lang="ko-KR" altLang="en-US" smtClean="0"/>
              <a:t>2023-04-02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BAD09-4559-4045-9A45-51CA89DC1E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127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6DC3C-887B-4248-859F-ED7A1F9D8E81}" type="datetimeFigureOut">
              <a:rPr lang="ko-KR" altLang="en-US" smtClean="0"/>
              <a:t>2023-04-02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BAD09-4559-4045-9A45-51CA89DC1E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849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6DC3C-887B-4248-859F-ED7A1F9D8E81}" type="datetimeFigureOut">
              <a:rPr lang="ko-KR" altLang="en-US" smtClean="0"/>
              <a:t>2023-04-02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BAD09-4559-4045-9A45-51CA89DC1E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74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6DC3C-887B-4248-859F-ED7A1F9D8E81}" type="datetimeFigureOut">
              <a:rPr lang="ko-KR" altLang="en-US" smtClean="0"/>
              <a:t>2023-04-02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BAD09-4559-4045-9A45-51CA89DC1E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692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6DC3C-887B-4248-859F-ED7A1F9D8E81}" type="datetimeFigureOut">
              <a:rPr lang="ko-KR" altLang="en-US" smtClean="0"/>
              <a:t>2023-04-02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BAD09-4559-4045-9A45-51CA89DC1E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798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6DC3C-887B-4248-859F-ED7A1F9D8E81}" type="datetimeFigureOut">
              <a:rPr lang="ko-KR" altLang="en-US" smtClean="0"/>
              <a:t>2023-04-02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BAD09-4559-4045-9A45-51CA89DC1E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190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6DC3C-887B-4248-859F-ED7A1F9D8E81}" type="datetimeFigureOut">
              <a:rPr lang="ko-KR" altLang="en-US" smtClean="0"/>
              <a:t>2023-04-02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BAD09-4559-4045-9A45-51CA89DC1E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636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6DC3C-887B-4248-859F-ED7A1F9D8E81}" type="datetimeFigureOut">
              <a:rPr lang="ko-KR" altLang="en-US" smtClean="0"/>
              <a:t>2023-04-02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BAD09-4559-4045-9A45-51CA89DC1E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129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6DC3C-887B-4248-859F-ED7A1F9D8E81}" type="datetimeFigureOut">
              <a:rPr lang="ko-KR" altLang="en-US" smtClean="0"/>
              <a:t>2023-04-02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BAD09-4559-4045-9A45-51CA89DC1E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764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6DC3C-887B-4248-859F-ED7A1F9D8E81}" type="datetimeFigureOut">
              <a:rPr lang="ko-KR" altLang="en-US" smtClean="0"/>
              <a:t>2023-04-02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BAD09-4559-4045-9A45-51CA89DC1E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521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6DC3C-887B-4248-859F-ED7A1F9D8E81}" type="datetimeFigureOut">
              <a:rPr lang="ko-KR" altLang="en-US" smtClean="0"/>
              <a:t>2023-04-02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BAD09-4559-4045-9A45-51CA89DC1E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41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71600" y="1138773"/>
            <a:ext cx="600991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/>
              <a:t>친구 주소록을 </a:t>
            </a:r>
            <a:r>
              <a:rPr lang="en-US" altLang="ko-KR" dirty="0" smtClean="0"/>
              <a:t>3</a:t>
            </a:r>
            <a:r>
              <a:rPr lang="ko-KR" altLang="en-US" dirty="0" smtClean="0"/>
              <a:t>명 이상 화면에 출력하기 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Linearlayout</a:t>
            </a:r>
            <a:r>
              <a:rPr lang="ko-KR" altLang="en-US" dirty="0" smtClean="0"/>
              <a:t>으로 설정 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Textview</a:t>
            </a:r>
            <a:r>
              <a:rPr lang="ko-KR" altLang="en-US" dirty="0" smtClean="0"/>
              <a:t>로 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전화번호를 </a:t>
            </a:r>
            <a:r>
              <a:rPr lang="ko-KR" altLang="en-US" dirty="0"/>
              <a:t>수직적 </a:t>
            </a:r>
            <a:r>
              <a:rPr lang="ko-KR" altLang="en-US" dirty="0" smtClean="0"/>
              <a:t>배치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글자의 색상을 변경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글자의 바탕색을 설정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0"/>
            <a:ext cx="878497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제</a:t>
            </a:r>
            <a:r>
              <a:rPr lang="en-US" altLang="ko-KR" sz="2800" dirty="0" smtClean="0"/>
              <a:t>14</a:t>
            </a:r>
            <a:r>
              <a:rPr lang="ko-KR" altLang="en-US" sz="2800" dirty="0" smtClean="0"/>
              <a:t>강 </a:t>
            </a:r>
            <a:r>
              <a:rPr lang="en-US" altLang="ko-KR" sz="2800" dirty="0" err="1" smtClean="0"/>
              <a:t>Textdisplay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실습</a:t>
            </a:r>
            <a:r>
              <a:rPr lang="en-US" altLang="ko-KR" sz="2800" dirty="0" smtClean="0"/>
              <a:t>(2)</a:t>
            </a:r>
            <a:endParaRPr lang="en-US" altLang="ko-KR" sz="2800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altLang="ko-KR" sz="2000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ko-KR" altLang="en-US" sz="2000" dirty="0" err="1" smtClean="0"/>
              <a:t>텍스트뷰를</a:t>
            </a:r>
            <a:r>
              <a:rPr lang="ko-KR" altLang="en-US" sz="2000" dirty="0" smtClean="0"/>
              <a:t> </a:t>
            </a:r>
            <a:r>
              <a:rPr lang="ko-KR" altLang="en-US" sz="2000" dirty="0" smtClean="0"/>
              <a:t>이용한 문자열 출력하기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171344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r="39532" b="47085"/>
          <a:stretch/>
        </p:blipFill>
        <p:spPr>
          <a:xfrm>
            <a:off x="0" y="1349349"/>
            <a:ext cx="9174367" cy="451596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14824" y="-35384"/>
            <a:ext cx="2686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rgbClr val="FF0000"/>
                </a:solidFill>
              </a:rPr>
              <a:t>1. [string.xml]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512" y="764704"/>
            <a:ext cx="504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>
                <a:solidFill>
                  <a:prstClr val="black"/>
                </a:solidFill>
              </a:rPr>
              <a:t>Res/values</a:t>
            </a:r>
            <a:r>
              <a:rPr lang="ko-KR" altLang="en-US" dirty="0" smtClean="0">
                <a:solidFill>
                  <a:prstClr val="black"/>
                </a:solidFill>
              </a:rPr>
              <a:t>에서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초기 </a:t>
            </a:r>
            <a:r>
              <a:rPr lang="en-US" altLang="ko-KR" dirty="0" smtClean="0">
                <a:solidFill>
                  <a:prstClr val="black"/>
                </a:solidFill>
              </a:rPr>
              <a:t>strings.xml</a:t>
            </a:r>
            <a:r>
              <a:rPr lang="ko-KR" altLang="en-US" dirty="0" smtClean="0">
                <a:solidFill>
                  <a:prstClr val="black"/>
                </a:solidFill>
              </a:rPr>
              <a:t>파일을 연다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212529" y="5157192"/>
            <a:ext cx="2232248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47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39185" b="4735"/>
          <a:stretch/>
        </p:blipFill>
        <p:spPr>
          <a:xfrm>
            <a:off x="271485" y="913500"/>
            <a:ext cx="6676779" cy="58831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14824" y="-35384"/>
            <a:ext cx="2686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rgbClr val="FF0000"/>
                </a:solidFill>
              </a:rPr>
              <a:t>1. [string.xml]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534" y="549391"/>
            <a:ext cx="6822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>
                <a:solidFill>
                  <a:prstClr val="black"/>
                </a:solidFill>
              </a:rPr>
              <a:t>Res/values</a:t>
            </a:r>
            <a:r>
              <a:rPr lang="ko-KR" altLang="en-US" dirty="0" smtClean="0">
                <a:solidFill>
                  <a:prstClr val="black"/>
                </a:solidFill>
              </a:rPr>
              <a:t>에서</a:t>
            </a:r>
            <a:r>
              <a:rPr lang="en-US" altLang="ko-KR" dirty="0" smtClean="0">
                <a:solidFill>
                  <a:prstClr val="black"/>
                </a:solidFill>
              </a:rPr>
              <a:t> strings.xml</a:t>
            </a:r>
            <a:r>
              <a:rPr lang="ko-KR" altLang="en-US" dirty="0" smtClean="0">
                <a:solidFill>
                  <a:prstClr val="black"/>
                </a:solidFill>
              </a:rPr>
              <a:t>파일을 열어 다음과 같이 입력한다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277668" y="2852936"/>
            <a:ext cx="2160240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99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67544" y="1124744"/>
            <a:ext cx="711053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&lt;resources&gt;</a:t>
            </a:r>
          </a:p>
          <a:p>
            <a:r>
              <a:rPr lang="en-US" altLang="ko-KR" dirty="0"/>
              <a:t>    &lt;string name="</a:t>
            </a:r>
            <a:r>
              <a:rPr lang="en-US" altLang="ko-KR" dirty="0" err="1"/>
              <a:t>app_name</a:t>
            </a:r>
            <a:r>
              <a:rPr lang="en-US" altLang="ko-KR" dirty="0"/>
              <a:t>"&gt;TextDisplay_3&lt;/string&gt;</a:t>
            </a:r>
          </a:p>
          <a:p>
            <a:r>
              <a:rPr lang="en-US" altLang="ko-KR" dirty="0"/>
              <a:t>    &lt;string name="</a:t>
            </a:r>
            <a:r>
              <a:rPr lang="en-US" altLang="ko-KR" dirty="0" err="1"/>
              <a:t>friend_addr</a:t>
            </a:r>
            <a:r>
              <a:rPr lang="en-US" altLang="ko-KR" dirty="0"/>
              <a:t>"&gt;</a:t>
            </a:r>
            <a:r>
              <a:rPr lang="ko-KR" altLang="en-US" dirty="0"/>
              <a:t>친구 주소록</a:t>
            </a:r>
            <a:r>
              <a:rPr lang="en-US" altLang="ko-KR" dirty="0"/>
              <a:t>&lt;/string&gt;</a:t>
            </a:r>
          </a:p>
          <a:p>
            <a:r>
              <a:rPr lang="en-US" altLang="ko-KR" dirty="0"/>
              <a:t>    &lt;string name="name01"&gt;</a:t>
            </a:r>
            <a:r>
              <a:rPr lang="ko-KR" altLang="en-US" dirty="0"/>
              <a:t>홍길동</a:t>
            </a:r>
            <a:r>
              <a:rPr lang="en-US" altLang="ko-KR" dirty="0"/>
              <a:t>&lt;/string&gt;</a:t>
            </a:r>
          </a:p>
          <a:p>
            <a:r>
              <a:rPr lang="en-US" altLang="ko-KR" dirty="0"/>
              <a:t>    &lt;string name="addr01"&gt;</a:t>
            </a:r>
            <a:r>
              <a:rPr lang="ko-KR" altLang="en-US" dirty="0"/>
              <a:t>서울</a:t>
            </a:r>
            <a:r>
              <a:rPr lang="en-US" altLang="ko-KR" dirty="0"/>
              <a:t>&lt;/string&gt;</a:t>
            </a:r>
          </a:p>
          <a:p>
            <a:r>
              <a:rPr lang="en-US" altLang="ko-KR" dirty="0"/>
              <a:t>    &lt;string name="tel01"&gt;010-9000-0001&lt;/string&gt;</a:t>
            </a:r>
          </a:p>
          <a:p>
            <a:r>
              <a:rPr lang="en-US" altLang="ko-KR" dirty="0"/>
              <a:t>    &lt;string name="name02"&gt;</a:t>
            </a:r>
            <a:r>
              <a:rPr lang="ko-KR" altLang="en-US" dirty="0" err="1"/>
              <a:t>김갑돌</a:t>
            </a:r>
            <a:r>
              <a:rPr lang="en-US" altLang="ko-KR" dirty="0"/>
              <a:t>&lt;/string&gt;</a:t>
            </a:r>
          </a:p>
          <a:p>
            <a:r>
              <a:rPr lang="en-US" altLang="ko-KR" dirty="0"/>
              <a:t>    &lt;string name="addr02"&gt;</a:t>
            </a:r>
            <a:r>
              <a:rPr lang="ko-KR" altLang="en-US" dirty="0"/>
              <a:t>부산</a:t>
            </a:r>
            <a:r>
              <a:rPr lang="en-US" altLang="ko-KR" dirty="0"/>
              <a:t>&lt;/string&gt;</a:t>
            </a:r>
          </a:p>
          <a:p>
            <a:r>
              <a:rPr lang="en-US" altLang="ko-KR" dirty="0"/>
              <a:t>    &lt;string name="tel02"&gt;010-9000-0002&lt;/string&gt;</a:t>
            </a:r>
          </a:p>
          <a:p>
            <a:r>
              <a:rPr lang="en-US" altLang="ko-KR" dirty="0"/>
              <a:t>    &lt;string name="name03"&gt;</a:t>
            </a:r>
            <a:r>
              <a:rPr lang="ko-KR" altLang="en-US" dirty="0"/>
              <a:t>이순신</a:t>
            </a:r>
            <a:r>
              <a:rPr lang="en-US" altLang="ko-KR" dirty="0"/>
              <a:t>&lt;/string&gt;</a:t>
            </a:r>
          </a:p>
          <a:p>
            <a:r>
              <a:rPr lang="en-US" altLang="ko-KR" dirty="0"/>
              <a:t>    &lt;string name="addr03"&gt;</a:t>
            </a:r>
            <a:r>
              <a:rPr lang="ko-KR" altLang="en-US" dirty="0"/>
              <a:t>인천</a:t>
            </a:r>
            <a:r>
              <a:rPr lang="en-US" altLang="ko-KR" dirty="0"/>
              <a:t>&lt;/string&gt;</a:t>
            </a:r>
          </a:p>
          <a:p>
            <a:r>
              <a:rPr lang="en-US" altLang="ko-KR" dirty="0"/>
              <a:t>    &lt;string name="tel03"&gt;010-9000-0003&lt;/string&gt;</a:t>
            </a:r>
          </a:p>
          <a:p>
            <a:r>
              <a:rPr lang="en-US" altLang="ko-KR" dirty="0"/>
              <a:t>&lt;/resources&gt;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332656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/>
              <a:t>소스파일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64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5723" y="0"/>
            <a:ext cx="40174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rgbClr val="FF0000"/>
                </a:solidFill>
              </a:rPr>
              <a:t>2. [activity_main.xml]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637" y="2404372"/>
            <a:ext cx="8846541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prstClr val="black"/>
                </a:solidFill>
              </a:rPr>
              <a:t>res/layout</a:t>
            </a:r>
            <a:r>
              <a:rPr lang="ko-KR" altLang="en-US" dirty="0" smtClean="0">
                <a:solidFill>
                  <a:prstClr val="black"/>
                </a:solidFill>
              </a:rPr>
              <a:t>에서</a:t>
            </a:r>
            <a:r>
              <a:rPr lang="en-US" altLang="ko-KR" dirty="0" smtClean="0">
                <a:solidFill>
                  <a:prstClr val="black"/>
                </a:solidFill>
              </a:rPr>
              <a:t> activity_main.xml</a:t>
            </a:r>
            <a:r>
              <a:rPr lang="ko-KR" altLang="en-US" dirty="0" smtClean="0">
                <a:solidFill>
                  <a:prstClr val="black"/>
                </a:solidFill>
              </a:rPr>
              <a:t>파일을 열어 다음과 같이 입력한다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prstClr val="black"/>
                </a:solidFill>
              </a:rPr>
              <a:t>기존의 디폴트 레이아웃인 </a:t>
            </a:r>
            <a:r>
              <a:rPr lang="ko-KR" altLang="ko-KR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&lt;</a:t>
            </a:r>
            <a:r>
              <a:rPr lang="ko-KR" altLang="ko-KR" b="1" dirty="0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android.support.constraint.ConstraintLayout</a:t>
            </a:r>
            <a:r>
              <a:rPr lang="ko-KR" altLang="en-US" b="1" dirty="0" smtClean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을</a:t>
            </a:r>
            <a:endParaRPr lang="en-US" altLang="ko-KR" b="1" dirty="0" smtClean="0">
              <a:solidFill>
                <a:srgbClr val="00008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b="1" dirty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b="1" dirty="0" smtClean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</a:t>
            </a:r>
            <a:r>
              <a:rPr lang="ko-KR" altLang="en-US" b="1" dirty="0" smtClean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지우고 </a:t>
            </a:r>
            <a:r>
              <a:rPr lang="en-US" altLang="ko-KR" b="1" dirty="0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&lt;</a:t>
            </a:r>
            <a:r>
              <a:rPr lang="en-US" altLang="ko-KR" b="1" dirty="0" err="1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LinearLayout</a:t>
            </a:r>
            <a:r>
              <a:rPr lang="ko-KR" altLang="en-US" b="1" dirty="0" smtClean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으로 변경한다</a:t>
            </a:r>
            <a:r>
              <a:rPr lang="en-US" altLang="ko-KR" b="1" dirty="0" smtClean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endParaRPr lang="ko-KR" altLang="ko-KR" sz="4000" dirty="0">
              <a:solidFill>
                <a:prstClr val="black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b="1" dirty="0">
                <a:solidFill>
                  <a:srgbClr val="660E7A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android</a:t>
            </a:r>
            <a:r>
              <a:rPr lang="ko-KR" altLang="ko-KR" b="1" dirty="0">
                <a:solidFill>
                  <a:srgbClr val="0000FF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:layout_width=</a:t>
            </a:r>
            <a:r>
              <a:rPr lang="ko-KR" altLang="ko-KR" b="1" dirty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"match_parent"</a:t>
            </a:r>
            <a:br>
              <a:rPr lang="ko-KR" altLang="ko-KR" b="1" dirty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b="1" dirty="0">
                <a:solidFill>
                  <a:srgbClr val="660E7A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android</a:t>
            </a:r>
            <a:r>
              <a:rPr lang="ko-KR" altLang="ko-KR" b="1" dirty="0">
                <a:solidFill>
                  <a:srgbClr val="0000FF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:layout_height=</a:t>
            </a:r>
            <a:r>
              <a:rPr lang="ko-KR" altLang="ko-KR" b="1" dirty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lang="ko-KR" altLang="ko-KR" b="1" dirty="0" smtClean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match_parent“</a:t>
            </a:r>
            <a:endParaRPr lang="en-US" altLang="ko-KR" b="1" dirty="0" smtClean="0">
              <a:solidFill>
                <a:srgbClr val="00800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여기에 </a:t>
            </a:r>
            <a:r>
              <a:rPr lang="en-US" altLang="ko-KR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android:orientation</a:t>
            </a:r>
            <a:r>
              <a:rPr lang="en-US" altLang="ko-KR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="</a:t>
            </a:r>
            <a:r>
              <a:rPr lang="en-US" altLang="ko-KR" b="1" dirty="0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vertical“ </a:t>
            </a:r>
            <a:r>
              <a:rPr lang="ko-KR" altLang="en-US" b="1" dirty="0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을 입력한다</a:t>
            </a:r>
            <a:r>
              <a:rPr lang="en-US" altLang="ko-KR" b="1" dirty="0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r>
              <a:rPr lang="ko-KR" altLang="ko-KR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/>
            </a:r>
            <a:br>
              <a:rPr lang="ko-KR" altLang="ko-KR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en-US" altLang="ko-KR" b="1" dirty="0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</a:t>
            </a:r>
            <a:r>
              <a:rPr lang="ko-KR" altLang="ko-KR" b="1" dirty="0" smtClean="0">
                <a:solidFill>
                  <a:srgbClr val="660E7A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tools</a:t>
            </a:r>
            <a:r>
              <a:rPr lang="ko-KR" altLang="ko-KR" b="1" dirty="0" smtClean="0">
                <a:solidFill>
                  <a:srgbClr val="0000FF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:context</a:t>
            </a:r>
            <a:r>
              <a:rPr lang="ko-KR" altLang="ko-KR" b="1" dirty="0">
                <a:solidFill>
                  <a:srgbClr val="0000FF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lang="ko-KR" altLang="ko-KR" b="1" dirty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".MainActivity</a:t>
            </a:r>
            <a:endParaRPr lang="ko-KR" altLang="ko-KR" sz="4000" dirty="0">
              <a:solidFill>
                <a:prstClr val="black"/>
              </a:solidFill>
              <a:latin typeface="Arial" panose="020B0604020202020204" pitchFamily="34" charset="0"/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2400" y="738351"/>
            <a:ext cx="91903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>
                <a:solidFill>
                  <a:prstClr val="black"/>
                </a:solidFill>
              </a:rPr>
              <a:t>기존의 디폴트로 설정된 </a:t>
            </a:r>
            <a:r>
              <a:rPr lang="ko-KR" altLang="ko-KR" b="1" dirty="0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ConstraintLayout</a:t>
            </a:r>
            <a:r>
              <a:rPr lang="ko-KR" altLang="en-US" dirty="0" smtClean="0">
                <a:solidFill>
                  <a:prstClr val="black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을</a:t>
            </a:r>
            <a:r>
              <a:rPr lang="en-US" altLang="ko-KR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b="1" dirty="0" err="1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LinearLayout</a:t>
            </a:r>
            <a:r>
              <a:rPr lang="ko-KR" altLang="en-US" b="1" dirty="0" smtClean="0">
                <a:solidFill>
                  <a:prstClr val="black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으로</a:t>
            </a:r>
            <a:r>
              <a:rPr lang="ko-KR" altLang="en-US" b="1" dirty="0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변경한다</a:t>
            </a:r>
            <a:r>
              <a:rPr lang="en-US" altLang="ko-KR" b="1" dirty="0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b="1" dirty="0" smtClean="0">
              <a:solidFill>
                <a:srgbClr val="FF000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b="1" dirty="0" smtClean="0">
                <a:solidFill>
                  <a:prstClr val="black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문자열의 수직적 배치를 위해서 </a:t>
            </a:r>
            <a:r>
              <a:rPr lang="en-US" altLang="ko-KR" b="1" dirty="0" err="1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android:orientation</a:t>
            </a:r>
            <a:r>
              <a:rPr lang="ko-KR" altLang="en-US" b="1" dirty="0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속성</a:t>
            </a:r>
            <a:r>
              <a:rPr lang="ko-KR" altLang="en-US" b="1" dirty="0" smtClean="0">
                <a:solidFill>
                  <a:prstClr val="black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을</a:t>
            </a:r>
            <a:r>
              <a:rPr lang="ko-KR" altLang="en-US" b="1" dirty="0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vertical</a:t>
            </a:r>
            <a:r>
              <a:rPr lang="ko-KR" altLang="en-US" b="1" dirty="0" smtClean="0">
                <a:solidFill>
                  <a:prstClr val="black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로 설정한다</a:t>
            </a:r>
            <a:r>
              <a:rPr lang="en-US" altLang="ko-KR" b="1" dirty="0" smtClean="0">
                <a:solidFill>
                  <a:prstClr val="black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b="1" dirty="0">
              <a:solidFill>
                <a:prstClr val="black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b="1" dirty="0" smtClean="0">
                <a:solidFill>
                  <a:prstClr val="black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변경 절차는 다음과 같이 한다</a:t>
            </a:r>
            <a:r>
              <a:rPr lang="en-US" altLang="ko-KR" b="1" dirty="0" smtClean="0">
                <a:solidFill>
                  <a:prstClr val="black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21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971436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/>
              <a:t>제목글씨 속성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971600" y="1340768"/>
            <a:ext cx="3730508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android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:textSize=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"25sp"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android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:textColor=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"#000000"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android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:background=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"#ffff00"</a:t>
            </a:r>
            <a:endParaRPr kumimoji="0" lang="ko-KR" altLang="ko-K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1560" y="2530339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/>
              <a:t>이름글씨 속성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2097" y="4290045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/>
              <a:t>주소글씨 속성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5666279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/>
              <a:t>전화번호글씨 속성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971600" y="2903965"/>
            <a:ext cx="3857146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android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:textSize=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"18sp"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android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:gravity=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"center"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android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:textColor=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"#000000"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android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:background=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"#00ff00" </a:t>
            </a:r>
            <a:endParaRPr kumimoji="0" lang="ko-KR" altLang="ko-K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949606" y="4774938"/>
            <a:ext cx="3603872" cy="7078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android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:textSize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"15sp"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android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:textColor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"#ff0000"</a:t>
            </a:r>
            <a:endParaRPr kumimoji="0" lang="ko-KR" altLang="ko-K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949606" y="6009423"/>
            <a:ext cx="3603872" cy="7078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android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:textSize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"15sp"</a:t>
            </a:r>
            <a:b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android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:textColor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"#0000ff"</a:t>
            </a:r>
            <a:endParaRPr kumimoji="0" lang="ko-KR" altLang="ko-K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2097" y="188640"/>
            <a:ext cx="4929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텍스트뷰</a:t>
            </a:r>
            <a:r>
              <a:rPr lang="ko-KR" altLang="en-US" sz="2800" dirty="0" smtClean="0"/>
              <a:t> 상의 문자열 속성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0747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25" y="15032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>
                <a:solidFill>
                  <a:prstClr val="black"/>
                </a:solidFill>
              </a:rPr>
              <a:t>activity_main.xml </a:t>
            </a:r>
            <a:r>
              <a:rPr lang="ko-KR" altLang="en-US" dirty="0" smtClean="0">
                <a:solidFill>
                  <a:prstClr val="black"/>
                </a:solidFill>
              </a:rPr>
              <a:t>초기화면</a:t>
            </a:r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218" y="1772816"/>
            <a:ext cx="9108809" cy="4063930"/>
            <a:chOff x="44377" y="517198"/>
            <a:chExt cx="9108809" cy="406393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rcRect r="22798" b="38766"/>
            <a:stretch/>
          </p:blipFill>
          <p:spPr>
            <a:xfrm>
              <a:off x="44377" y="517198"/>
              <a:ext cx="9108809" cy="4063930"/>
            </a:xfrm>
            <a:prstGeom prst="rect">
              <a:avLst/>
            </a:prstGeom>
          </p:spPr>
        </p:pic>
        <p:sp>
          <p:nvSpPr>
            <p:cNvPr id="4" name="타원 3"/>
            <p:cNvSpPr/>
            <p:nvPr/>
          </p:nvSpPr>
          <p:spPr>
            <a:xfrm>
              <a:off x="539552" y="1988840"/>
              <a:ext cx="1296144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267744" y="1484784"/>
              <a:ext cx="3096344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23528" y="410585"/>
            <a:ext cx="7170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prstClr val="black"/>
                </a:solidFill>
              </a:rPr>
              <a:t>activity_main.xml </a:t>
            </a:r>
            <a:r>
              <a:rPr lang="ko-KR" altLang="en-US" dirty="0" smtClean="0">
                <a:solidFill>
                  <a:prstClr val="black"/>
                </a:solidFill>
              </a:rPr>
              <a:t>초기화면에서 </a:t>
            </a:r>
            <a:r>
              <a:rPr lang="en-US" altLang="ko-KR" dirty="0" err="1" smtClean="0">
                <a:solidFill>
                  <a:prstClr val="black"/>
                </a:solidFill>
              </a:rPr>
              <a:t>ConstraintLayout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부분을 지우고 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              </a:t>
            </a:r>
            <a:r>
              <a:rPr lang="en-US" altLang="ko-KR" dirty="0" err="1" smtClean="0">
                <a:solidFill>
                  <a:prstClr val="black"/>
                </a:solidFill>
              </a:rPr>
              <a:t>LinearLayout</a:t>
            </a:r>
            <a:r>
              <a:rPr lang="ko-KR" altLang="en-US" dirty="0" smtClean="0">
                <a:solidFill>
                  <a:prstClr val="black"/>
                </a:solidFill>
              </a:rPr>
              <a:t>으로 변경할 부분을 찾는다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5536" y="1094225"/>
            <a:ext cx="6190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FF0000"/>
                </a:solidFill>
              </a:rPr>
              <a:t>초기 설정된 </a:t>
            </a:r>
            <a:r>
              <a:rPr lang="en-US" altLang="ko-KR" dirty="0" err="1" smtClean="0">
                <a:solidFill>
                  <a:srgbClr val="FF0000"/>
                </a:solidFill>
              </a:rPr>
              <a:t>ConstraintLayout</a:t>
            </a:r>
            <a:r>
              <a:rPr lang="ko-KR" altLang="en-US" dirty="0" smtClean="0">
                <a:solidFill>
                  <a:srgbClr val="FF0000"/>
                </a:solidFill>
              </a:rPr>
              <a:t>을 </a:t>
            </a:r>
            <a:r>
              <a:rPr lang="en-US" altLang="ko-KR" dirty="0" err="1" smtClean="0">
                <a:solidFill>
                  <a:srgbClr val="FF0000"/>
                </a:solidFill>
              </a:rPr>
              <a:t>LinearLayout</a:t>
            </a:r>
            <a:r>
              <a:rPr lang="ko-KR" altLang="en-US" dirty="0" smtClean="0">
                <a:solidFill>
                  <a:srgbClr val="FF0000"/>
                </a:solidFill>
              </a:rPr>
              <a:t>으로 변경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59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r="22537" b="54281"/>
          <a:stretch/>
        </p:blipFill>
        <p:spPr>
          <a:xfrm>
            <a:off x="110281" y="3573016"/>
            <a:ext cx="8976957" cy="29802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r="3731" b="54646"/>
          <a:stretch/>
        </p:blipFill>
        <p:spPr>
          <a:xfrm>
            <a:off x="73440" y="549282"/>
            <a:ext cx="8968869" cy="23768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9512" y="312482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solidFill>
                  <a:srgbClr val="FF0000"/>
                </a:solidFill>
              </a:rPr>
              <a:t>변경후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68" y="117602"/>
            <a:ext cx="3488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solidFill>
                  <a:srgbClr val="FF0000"/>
                </a:solidFill>
              </a:rPr>
              <a:t>변경전</a:t>
            </a:r>
            <a:r>
              <a:rPr lang="ko-KR" altLang="en-US" dirty="0" smtClean="0">
                <a:solidFill>
                  <a:srgbClr val="FF0000"/>
                </a:solidFill>
              </a:rPr>
              <a:t> 기존 디폴트 레이아웃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3203848" y="1484784"/>
            <a:ext cx="648072" cy="30311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140587" y="2511344"/>
            <a:ext cx="1628808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2872" y="6021288"/>
            <a:ext cx="2420896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203848" y="4581128"/>
            <a:ext cx="1152128" cy="21602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419872" y="5589240"/>
            <a:ext cx="2592288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380312" y="5230941"/>
            <a:ext cx="1162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수직적 배치를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>
                <a:solidFill>
                  <a:srgbClr val="FF0000"/>
                </a:solidFill>
              </a:rPr>
              <a:t>위해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이부분을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>
                <a:solidFill>
                  <a:srgbClr val="FF0000"/>
                </a:solidFill>
              </a:rPr>
              <a:t>삽입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23" name="직선 화살표 연결선 22"/>
          <p:cNvCxnSpPr>
            <a:stCxn id="21" idx="1"/>
          </p:cNvCxnSpPr>
          <p:nvPr/>
        </p:nvCxnSpPr>
        <p:spPr>
          <a:xfrm flipH="1">
            <a:off x="6012160" y="5554107"/>
            <a:ext cx="1368152" cy="1791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85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8674" y="3913"/>
            <a:ext cx="7358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/>
              <a:t>3</a:t>
            </a:r>
            <a:r>
              <a:rPr lang="ko-KR" altLang="en-US" dirty="0" smtClean="0"/>
              <a:t>명의 친구 홍길동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김갑돌과</a:t>
            </a:r>
            <a:r>
              <a:rPr lang="ko-KR" altLang="en-US" dirty="0" smtClean="0"/>
              <a:t> 이순신의 이름과 주소지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전화번호를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</a:t>
            </a:r>
            <a:r>
              <a:rPr lang="en-US" altLang="ko-KR" dirty="0" err="1" smtClean="0"/>
              <a:t>TextView</a:t>
            </a:r>
            <a:r>
              <a:rPr lang="ko-KR" altLang="en-US" dirty="0" smtClean="0"/>
              <a:t>로 설정하고 각 문자열의 속성을 지정한다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38768" b="12037"/>
          <a:stretch/>
        </p:blipFill>
        <p:spPr>
          <a:xfrm>
            <a:off x="395536" y="650244"/>
            <a:ext cx="7632848" cy="616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0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49977" b="11070"/>
          <a:stretch/>
        </p:blipFill>
        <p:spPr>
          <a:xfrm>
            <a:off x="323528" y="116632"/>
            <a:ext cx="6768752" cy="676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02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42512" b="9370"/>
          <a:stretch/>
        </p:blipFill>
        <p:spPr>
          <a:xfrm>
            <a:off x="539552" y="116632"/>
            <a:ext cx="7488832" cy="664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21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t="10446" r="25235" b="55494"/>
          <a:stretch/>
        </p:blipFill>
        <p:spPr>
          <a:xfrm>
            <a:off x="467544" y="2112331"/>
            <a:ext cx="5911088" cy="46691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946" y="35004"/>
            <a:ext cx="3636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400" dirty="0" smtClean="0">
                <a:solidFill>
                  <a:srgbClr val="0070C0"/>
                </a:solidFill>
              </a:rPr>
              <a:t>TextDisplay3 </a:t>
            </a:r>
            <a:r>
              <a:rPr lang="ko-KR" altLang="en-US" sz="2400" dirty="0" smtClean="0">
                <a:solidFill>
                  <a:srgbClr val="0070C0"/>
                </a:solidFill>
              </a:rPr>
              <a:t>실습 예제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450811"/>
            <a:ext cx="62535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rgbClr val="FF0000"/>
                </a:solidFill>
              </a:rPr>
              <a:t>문자열로 친구 </a:t>
            </a:r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r>
              <a:rPr lang="ko-KR" altLang="en-US" dirty="0" smtClean="0">
                <a:solidFill>
                  <a:srgbClr val="FF0000"/>
                </a:solidFill>
              </a:rPr>
              <a:t>명의 주소록 생성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rgbClr val="FF0000"/>
                </a:solidFill>
              </a:rPr>
              <a:t>LinearLayout</a:t>
            </a:r>
            <a:r>
              <a:rPr lang="ko-KR" altLang="en-US" dirty="0" smtClean="0">
                <a:solidFill>
                  <a:srgbClr val="FF0000"/>
                </a:solidFill>
              </a:rPr>
              <a:t>사용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rgbClr val="FF0000"/>
                </a:solidFill>
              </a:rPr>
              <a:t>TextView</a:t>
            </a:r>
            <a:r>
              <a:rPr lang="ko-KR" altLang="en-US" dirty="0" smtClean="0">
                <a:solidFill>
                  <a:srgbClr val="FF0000"/>
                </a:solidFill>
              </a:rPr>
              <a:t>로 제목과 이름 주소지 전화번호를 수직적 배치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rgbClr val="FF0000"/>
                </a:solidFill>
              </a:rPr>
              <a:t>이름의 바탕색에는 초록색으로 주소는 빨간색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rgbClr val="FF0000"/>
                </a:solidFill>
              </a:rPr>
              <a:t>전화번호는 </a:t>
            </a:r>
            <a:r>
              <a:rPr lang="ko-KR" altLang="en-US" dirty="0" err="1" smtClean="0">
                <a:solidFill>
                  <a:srgbClr val="FF0000"/>
                </a:solidFill>
              </a:rPr>
              <a:t>파랑색으로</a:t>
            </a:r>
            <a:r>
              <a:rPr lang="ko-KR" altLang="en-US" dirty="0" smtClean="0">
                <a:solidFill>
                  <a:srgbClr val="FF0000"/>
                </a:solidFill>
              </a:rPr>
              <a:t> 설정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64962" y="3558994"/>
            <a:ext cx="882702" cy="302054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62022" y="5909315"/>
            <a:ext cx="525602" cy="2827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67117" y="3874880"/>
            <a:ext cx="2738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이름을 초록바탕에 </a:t>
            </a:r>
            <a:r>
              <a:rPr lang="en-US" altLang="ko-KR" dirty="0" smtClean="0">
                <a:solidFill>
                  <a:prstClr val="black"/>
                </a:solidFill>
              </a:rPr>
              <a:t>18sp</a:t>
            </a:r>
          </a:p>
          <a:p>
            <a:r>
              <a:rPr lang="ko-KR" altLang="en-US" dirty="0" smtClean="0">
                <a:solidFill>
                  <a:prstClr val="black"/>
                </a:solidFill>
              </a:rPr>
              <a:t>크기 검은색 표현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77049" y="5203998"/>
            <a:ext cx="2194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주소를 빨간 글씨로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FF0000"/>
                </a:solidFill>
              </a:rPr>
              <a:t>표현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65289" y="2994455"/>
            <a:ext cx="2250527" cy="50405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22" idx="1"/>
            <a:endCxn id="9" idx="1"/>
          </p:cNvCxnSpPr>
          <p:nvPr/>
        </p:nvCxnSpPr>
        <p:spPr>
          <a:xfrm flipV="1">
            <a:off x="2339752" y="4198046"/>
            <a:ext cx="3827365" cy="4976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39" idx="1"/>
            <a:endCxn id="12" idx="1"/>
          </p:cNvCxnSpPr>
          <p:nvPr/>
        </p:nvCxnSpPr>
        <p:spPr>
          <a:xfrm>
            <a:off x="1379257" y="5068988"/>
            <a:ext cx="5197792" cy="4581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35699" y="3129179"/>
            <a:ext cx="3228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제목을 </a:t>
            </a:r>
            <a:r>
              <a:rPr lang="en-US" altLang="ko-KR" dirty="0" smtClean="0">
                <a:solidFill>
                  <a:srgbClr val="FF0000"/>
                </a:solidFill>
              </a:rPr>
              <a:t>25ps</a:t>
            </a:r>
            <a:r>
              <a:rPr lang="ko-KR" altLang="en-US" dirty="0" smtClean="0">
                <a:solidFill>
                  <a:srgbClr val="FF0000"/>
                </a:solidFill>
              </a:rPr>
              <a:t>크기로 검은 글씨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err="1" smtClean="0">
                <a:solidFill>
                  <a:srgbClr val="FF0000"/>
                </a:solidFill>
              </a:rPr>
              <a:t>노란바탕에</a:t>
            </a:r>
            <a:r>
              <a:rPr lang="ko-KR" altLang="en-US" dirty="0" smtClean="0">
                <a:solidFill>
                  <a:srgbClr val="FF0000"/>
                </a:solidFill>
              </a:rPr>
              <a:t> 표현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2987824" y="3212976"/>
            <a:ext cx="3096344" cy="720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665991" y="4517202"/>
            <a:ext cx="882702" cy="36253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62022" y="5535892"/>
            <a:ext cx="882702" cy="302054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오른쪽 중괄호 21"/>
          <p:cNvSpPr/>
          <p:nvPr/>
        </p:nvSpPr>
        <p:spPr>
          <a:xfrm>
            <a:off x="1544724" y="3649669"/>
            <a:ext cx="795028" cy="2092099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659178" y="4910380"/>
            <a:ext cx="528446" cy="2936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659178" y="3928469"/>
            <a:ext cx="576064" cy="3099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13828" y="4264133"/>
            <a:ext cx="1941948" cy="2400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614091" y="6263414"/>
            <a:ext cx="1941685" cy="2542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59178" y="5234640"/>
            <a:ext cx="1896598" cy="2755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오른쪽 중괄호 37"/>
          <p:cNvSpPr/>
          <p:nvPr/>
        </p:nvSpPr>
        <p:spPr>
          <a:xfrm>
            <a:off x="2594996" y="4345202"/>
            <a:ext cx="504056" cy="208466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오른쪽 중괄호 38"/>
          <p:cNvSpPr/>
          <p:nvPr/>
        </p:nvSpPr>
        <p:spPr>
          <a:xfrm>
            <a:off x="1187624" y="4083435"/>
            <a:ext cx="191633" cy="1971105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/>
          <p:cNvCxnSpPr>
            <a:stCxn id="38" idx="1"/>
          </p:cNvCxnSpPr>
          <p:nvPr/>
        </p:nvCxnSpPr>
        <p:spPr>
          <a:xfrm flipV="1">
            <a:off x="3099052" y="5013176"/>
            <a:ext cx="3068065" cy="374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221429" y="4588309"/>
            <a:ext cx="2574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전화번호를 파란색으로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 smtClean="0">
                <a:solidFill>
                  <a:srgbClr val="0070C0"/>
                </a:solidFill>
              </a:rPr>
              <a:t>표현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96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51720" y="117693"/>
            <a:ext cx="7254552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&lt;?xml version="1.0" encoding="utf-8"?&gt;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LinearLayout</a:t>
            </a:r>
            <a:r>
              <a:rPr lang="en-US" altLang="ko-KR" dirty="0"/>
              <a:t> </a:t>
            </a:r>
            <a:r>
              <a:rPr lang="en-US" altLang="ko-KR" dirty="0" err="1"/>
              <a:t>xmlns:android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/res/android"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xmlns:app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/res-auto"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xmlns:tools</a:t>
            </a:r>
            <a:r>
              <a:rPr lang="en-US" altLang="ko-KR" dirty="0"/>
              <a:t>="http://schemas.android.com/tools"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android:orientation</a:t>
            </a:r>
            <a:r>
              <a:rPr lang="en-US" altLang="ko-KR" dirty="0"/>
              <a:t>="vertical"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tools:context</a:t>
            </a:r>
            <a:r>
              <a:rPr lang="en-US" altLang="ko-KR" dirty="0"/>
              <a:t>=".</a:t>
            </a:r>
            <a:r>
              <a:rPr lang="en-US" altLang="ko-KR" dirty="0" err="1"/>
              <a:t>MainActivity</a:t>
            </a:r>
            <a:r>
              <a:rPr lang="en-US" altLang="ko-KR" dirty="0" smtClean="0"/>
              <a:t>"&gt;</a:t>
            </a:r>
            <a:endParaRPr lang="en-US" altLang="ko-KR" dirty="0"/>
          </a:p>
          <a:p>
            <a:r>
              <a:rPr lang="en-US" altLang="ko-KR" dirty="0"/>
              <a:t>   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</a:t>
            </a:r>
            <a:r>
              <a:rPr lang="en-US" altLang="ko-KR" dirty="0" err="1"/>
              <a:t>friend_addr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android:textSize</a:t>
            </a:r>
            <a:r>
              <a:rPr lang="en-US" altLang="ko-KR" dirty="0"/>
              <a:t>="25sp"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android:textColor</a:t>
            </a:r>
            <a:r>
              <a:rPr lang="en-US" altLang="ko-KR" dirty="0"/>
              <a:t>="#000000"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android:background</a:t>
            </a:r>
            <a:r>
              <a:rPr lang="en-US" altLang="ko-KR" dirty="0"/>
              <a:t>="#ffff00" </a:t>
            </a:r>
            <a:r>
              <a:rPr lang="en-US" altLang="ko-KR" dirty="0" smtClean="0"/>
              <a:t>/&gt;</a:t>
            </a:r>
            <a:endParaRPr lang="en-US" altLang="ko-KR" dirty="0"/>
          </a:p>
          <a:p>
            <a:r>
              <a:rPr lang="en-US" altLang="ko-KR" dirty="0"/>
              <a:t>   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="@string/name01"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android:textSize</a:t>
            </a:r>
            <a:r>
              <a:rPr lang="en-US" altLang="ko-KR" dirty="0"/>
              <a:t>="18sp"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android:gravity</a:t>
            </a:r>
            <a:r>
              <a:rPr lang="en-US" altLang="ko-KR" dirty="0"/>
              <a:t>="center"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android:textColor</a:t>
            </a:r>
            <a:r>
              <a:rPr lang="en-US" altLang="ko-KR" dirty="0"/>
              <a:t>="#000000"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android:background</a:t>
            </a:r>
            <a:r>
              <a:rPr lang="en-US" altLang="ko-KR" dirty="0"/>
              <a:t>="#00ff00" /&gt;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7504" y="188640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/>
              <a:t>소스코드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069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43608" y="548680"/>
            <a:ext cx="7038528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="@string/addr01"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android:textSize</a:t>
            </a:r>
            <a:r>
              <a:rPr lang="en-US" altLang="ko-KR" dirty="0"/>
              <a:t>="15sp"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android:textColor</a:t>
            </a:r>
            <a:r>
              <a:rPr lang="en-US" altLang="ko-KR" dirty="0"/>
              <a:t>="#ff0000" /&gt;</a:t>
            </a:r>
          </a:p>
          <a:p>
            <a:endParaRPr lang="en-US" altLang="ko-KR" dirty="0"/>
          </a:p>
          <a:p>
            <a:r>
              <a:rPr lang="en-US" altLang="ko-KR" dirty="0"/>
              <a:t>   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="@string/tel01"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android:textSize</a:t>
            </a:r>
            <a:r>
              <a:rPr lang="en-US" altLang="ko-KR" dirty="0"/>
              <a:t>="15sp"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android:textColor</a:t>
            </a:r>
            <a:r>
              <a:rPr lang="en-US" altLang="ko-KR" dirty="0"/>
              <a:t>="#0000ff" /&gt;</a:t>
            </a:r>
          </a:p>
          <a:p>
            <a:r>
              <a:rPr lang="en-US" altLang="ko-KR" dirty="0"/>
              <a:t>   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="@string/name02"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android:textSize</a:t>
            </a:r>
            <a:r>
              <a:rPr lang="en-US" altLang="ko-KR" dirty="0"/>
              <a:t>="18sp"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android:gravity</a:t>
            </a:r>
            <a:r>
              <a:rPr lang="en-US" altLang="ko-KR" dirty="0"/>
              <a:t>="center"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android:textColor</a:t>
            </a:r>
            <a:r>
              <a:rPr lang="en-US" altLang="ko-KR" dirty="0"/>
              <a:t>="#000000"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android:background</a:t>
            </a:r>
            <a:r>
              <a:rPr lang="en-US" altLang="ko-KR" dirty="0"/>
              <a:t>="#00ff00" /&gt;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869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59632" y="404664"/>
            <a:ext cx="6678488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/>
              <a:t>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="@string/addr02"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android:textSize</a:t>
            </a:r>
            <a:r>
              <a:rPr lang="en-US" altLang="ko-KR" dirty="0"/>
              <a:t>="15sp"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android:textColor</a:t>
            </a:r>
            <a:r>
              <a:rPr lang="en-US" altLang="ko-KR" dirty="0"/>
              <a:t>="#ff0000" /&gt;</a:t>
            </a:r>
          </a:p>
          <a:p>
            <a:endParaRPr lang="en-US" altLang="ko-KR" dirty="0"/>
          </a:p>
          <a:p>
            <a:r>
              <a:rPr lang="en-US" altLang="ko-KR" dirty="0"/>
              <a:t>   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="@string/tel02"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android:textSize</a:t>
            </a:r>
            <a:r>
              <a:rPr lang="en-US" altLang="ko-KR" dirty="0"/>
              <a:t>="15sp"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android:textColor</a:t>
            </a:r>
            <a:r>
              <a:rPr lang="en-US" altLang="ko-KR" dirty="0"/>
              <a:t>="#0000ff" /&gt;</a:t>
            </a:r>
          </a:p>
          <a:p>
            <a:r>
              <a:rPr lang="en-US" altLang="ko-KR" dirty="0"/>
              <a:t>   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="@string/name03"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android:textSize</a:t>
            </a:r>
            <a:r>
              <a:rPr lang="en-US" altLang="ko-KR" dirty="0"/>
              <a:t>="18sp"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android:gravity</a:t>
            </a:r>
            <a:r>
              <a:rPr lang="en-US" altLang="ko-KR" dirty="0"/>
              <a:t>="center"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android:textColor</a:t>
            </a:r>
            <a:r>
              <a:rPr lang="en-US" altLang="ko-KR" dirty="0"/>
              <a:t>="#000000"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android:background</a:t>
            </a:r>
            <a:r>
              <a:rPr lang="en-US" altLang="ko-KR" dirty="0"/>
              <a:t>="#00ff00" /&gt;</a:t>
            </a:r>
          </a:p>
        </p:txBody>
      </p:sp>
    </p:spTree>
    <p:extLst>
      <p:ext uri="{BB962C8B-B14F-4D97-AF65-F5344CB8AC3E}">
        <p14:creationId xmlns:p14="http://schemas.microsoft.com/office/powerpoint/2010/main" val="12671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83568" y="476672"/>
            <a:ext cx="660648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="@string/addr03"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android:textSize</a:t>
            </a:r>
            <a:r>
              <a:rPr lang="en-US" altLang="ko-KR" dirty="0"/>
              <a:t>="15sp"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android:textColor</a:t>
            </a:r>
            <a:r>
              <a:rPr lang="en-US" altLang="ko-KR" dirty="0"/>
              <a:t>="#ff0000" /&gt;</a:t>
            </a:r>
          </a:p>
          <a:p>
            <a:endParaRPr lang="en-US" altLang="ko-KR" dirty="0"/>
          </a:p>
          <a:p>
            <a:r>
              <a:rPr lang="en-US" altLang="ko-KR" dirty="0"/>
              <a:t>   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="@string/tel03"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android:textSize</a:t>
            </a:r>
            <a:r>
              <a:rPr lang="en-US" altLang="ko-KR" dirty="0"/>
              <a:t>="15sp"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android:textColor</a:t>
            </a:r>
            <a:r>
              <a:rPr lang="en-US" altLang="ko-KR" dirty="0"/>
              <a:t>="#0000ff" /&gt;</a:t>
            </a:r>
          </a:p>
          <a:p>
            <a:endParaRPr lang="en-US" altLang="ko-KR" dirty="0"/>
          </a:p>
          <a:p>
            <a:r>
              <a:rPr lang="en-US" altLang="ko-KR" dirty="0"/>
              <a:t>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00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46740" b="49461"/>
          <a:stretch/>
        </p:blipFill>
        <p:spPr>
          <a:xfrm>
            <a:off x="107504" y="764704"/>
            <a:ext cx="8847854" cy="47226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4404"/>
            <a:ext cx="2539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FF0000"/>
                </a:solidFill>
              </a:rPr>
              <a:t>3. [MainActivity.java]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107504" y="2564904"/>
            <a:ext cx="2664296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47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878135" y="1422068"/>
            <a:ext cx="2278042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796136" y="404664"/>
            <a:ext cx="2586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클래스가 자동</a:t>
            </a:r>
            <a:r>
              <a:rPr lang="en-US" altLang="ko-KR" dirty="0" smtClean="0"/>
              <a:t>import</a:t>
            </a:r>
            <a:r>
              <a:rPr lang="ko-KR" altLang="en-US" dirty="0" smtClean="0"/>
              <a:t>됨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5796136" y="711280"/>
            <a:ext cx="1293400" cy="7107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467544" y="836712"/>
            <a:ext cx="675049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package com.example.textdisplay_3;</a:t>
            </a:r>
          </a:p>
          <a:p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androidx.appcompat.app.AppCompatActivity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android.os.Bundle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public class </a:t>
            </a:r>
            <a:r>
              <a:rPr lang="en-US" altLang="ko-KR" dirty="0" err="1"/>
              <a:t>MainActivity</a:t>
            </a:r>
            <a:r>
              <a:rPr lang="en-US" altLang="ko-KR" dirty="0"/>
              <a:t> extends </a:t>
            </a:r>
            <a:r>
              <a:rPr lang="en-US" altLang="ko-KR" dirty="0" err="1"/>
              <a:t>AppCompatActivity</a:t>
            </a:r>
            <a:r>
              <a:rPr lang="en-US" altLang="ko-KR" dirty="0"/>
              <a:t> {</a:t>
            </a:r>
          </a:p>
          <a:p>
            <a:endParaRPr lang="en-US" altLang="ko-KR" dirty="0"/>
          </a:p>
          <a:p>
            <a:r>
              <a:rPr lang="en-US" altLang="ko-KR" dirty="0"/>
              <a:t>    @Override</a:t>
            </a:r>
          </a:p>
          <a:p>
            <a:r>
              <a:rPr lang="en-US" altLang="ko-KR" dirty="0"/>
              <a:t>    protected void </a:t>
            </a:r>
            <a:r>
              <a:rPr lang="en-US" altLang="ko-KR" dirty="0" err="1"/>
              <a:t>onCreate</a:t>
            </a:r>
            <a:r>
              <a:rPr lang="en-US" altLang="ko-KR" dirty="0"/>
              <a:t>(Bundle </a:t>
            </a:r>
            <a:r>
              <a:rPr lang="en-US" altLang="ko-KR" dirty="0" err="1"/>
              <a:t>savedInstanceState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super.onCreate</a:t>
            </a:r>
            <a:r>
              <a:rPr lang="en-US" altLang="ko-KR" dirty="0"/>
              <a:t>(</a:t>
            </a:r>
            <a:r>
              <a:rPr lang="en-US" altLang="ko-KR" dirty="0" err="1"/>
              <a:t>savedInstanceState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setContentView</a:t>
            </a:r>
            <a:r>
              <a:rPr lang="en-US" altLang="ko-KR" dirty="0"/>
              <a:t>(</a:t>
            </a:r>
            <a:r>
              <a:rPr lang="en-US" altLang="ko-KR" dirty="0" err="1"/>
              <a:t>R.layout.activity_main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}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70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33462" b="21474"/>
          <a:stretch/>
        </p:blipFill>
        <p:spPr>
          <a:xfrm>
            <a:off x="197006" y="980728"/>
            <a:ext cx="8653323" cy="57445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4404"/>
            <a:ext cx="3019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FF0000"/>
                </a:solidFill>
              </a:rPr>
              <a:t>4. [AndroidManifest.xml]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395536" y="1988840"/>
            <a:ext cx="1656184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03848" y="3356992"/>
            <a:ext cx="2376264" cy="21602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97006" y="487971"/>
            <a:ext cx="682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 smtClean="0"/>
              <a:t>라벨명을</a:t>
            </a:r>
            <a:r>
              <a:rPr lang="ko-KR" altLang="en-US" dirty="0" smtClean="0"/>
              <a:t> 직접 </a:t>
            </a:r>
            <a:r>
              <a:rPr lang="en-US" altLang="ko-KR" dirty="0" smtClean="0"/>
              <a:t>Textdisplay_3</a:t>
            </a:r>
            <a:r>
              <a:rPr lang="ko-KR" altLang="en-US" dirty="0" smtClean="0"/>
              <a:t>이라고 </a:t>
            </a:r>
            <a:r>
              <a:rPr lang="en-US" altLang="ko-KR" dirty="0" err="1" smtClean="0"/>
              <a:t>app_name</a:t>
            </a:r>
            <a:r>
              <a:rPr lang="ko-KR" altLang="en-US" dirty="0" smtClean="0"/>
              <a:t>속성 값을 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90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971600" y="2175873"/>
            <a:ext cx="8144792" cy="853690"/>
            <a:chOff x="971600" y="2175873"/>
            <a:chExt cx="8144792" cy="853690"/>
          </a:xfrm>
        </p:grpSpPr>
        <p:sp>
          <p:nvSpPr>
            <p:cNvPr id="3" name="직사각형 2"/>
            <p:cNvSpPr/>
            <p:nvPr/>
          </p:nvSpPr>
          <p:spPr>
            <a:xfrm>
              <a:off x="971600" y="2741531"/>
              <a:ext cx="3960440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541648" y="2175873"/>
              <a:ext cx="2574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>
                  <a:solidFill>
                    <a:srgbClr val="FF0000"/>
                  </a:solidFill>
                </a:rPr>
                <a:t>어플과</a:t>
              </a:r>
              <a:r>
                <a:rPr lang="ko-KR" altLang="en-US" dirty="0" smtClean="0">
                  <a:solidFill>
                    <a:srgbClr val="FF0000"/>
                  </a:solidFill>
                </a:rPr>
                <a:t> </a:t>
              </a:r>
              <a:r>
                <a:rPr lang="ko-KR" altLang="en-US" dirty="0" err="1" smtClean="0">
                  <a:solidFill>
                    <a:srgbClr val="FF0000"/>
                  </a:solidFill>
                </a:rPr>
                <a:t>액티비티라벨명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직선 화살표 연결선 5"/>
            <p:cNvCxnSpPr>
              <a:endCxn id="3" idx="3"/>
            </p:cNvCxnSpPr>
            <p:nvPr/>
          </p:nvCxnSpPr>
          <p:spPr>
            <a:xfrm flipH="1">
              <a:off x="4932040" y="2492896"/>
              <a:ext cx="2520280" cy="39265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/>
          <p:cNvSpPr/>
          <p:nvPr/>
        </p:nvSpPr>
        <p:spPr>
          <a:xfrm>
            <a:off x="279934" y="260648"/>
            <a:ext cx="732656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&lt;?xml version="1.0" encoding="utf-8"?&gt;</a:t>
            </a:r>
          </a:p>
          <a:p>
            <a:r>
              <a:rPr lang="en-US" altLang="ko-KR" dirty="0"/>
              <a:t>&lt;manifest </a:t>
            </a:r>
            <a:r>
              <a:rPr lang="en-US" altLang="ko-KR" dirty="0" err="1"/>
              <a:t>xmlns:android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/res/android"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xmlns:tools</a:t>
            </a:r>
            <a:r>
              <a:rPr lang="en-US" altLang="ko-KR" dirty="0"/>
              <a:t>="http://schemas.android.com/tools</a:t>
            </a:r>
            <a:r>
              <a:rPr lang="en-US" altLang="ko-KR" dirty="0" smtClean="0"/>
              <a:t>"&gt;</a:t>
            </a:r>
            <a:endParaRPr lang="en-US" altLang="ko-KR" dirty="0"/>
          </a:p>
          <a:p>
            <a:r>
              <a:rPr lang="en-US" altLang="ko-KR" dirty="0"/>
              <a:t>    &lt;application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android:allowBackup</a:t>
            </a:r>
            <a:r>
              <a:rPr lang="en-US" altLang="ko-KR" dirty="0"/>
              <a:t>="true"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android:dataExtractionRules</a:t>
            </a:r>
            <a:r>
              <a:rPr lang="en-US" altLang="ko-KR" dirty="0"/>
              <a:t>="@xml/</a:t>
            </a:r>
            <a:r>
              <a:rPr lang="en-US" altLang="ko-KR" dirty="0" err="1"/>
              <a:t>data_extraction_rules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android:fullBackupContent</a:t>
            </a:r>
            <a:r>
              <a:rPr lang="en-US" altLang="ko-KR" dirty="0"/>
              <a:t>="@xml/</a:t>
            </a:r>
            <a:r>
              <a:rPr lang="en-US" altLang="ko-KR" dirty="0" err="1"/>
              <a:t>backup_rules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android:icon</a:t>
            </a:r>
            <a:r>
              <a:rPr lang="en-US" altLang="ko-KR" dirty="0"/>
              <a:t>="@</a:t>
            </a:r>
            <a:r>
              <a:rPr lang="en-US" altLang="ko-KR" dirty="0" err="1"/>
              <a:t>mipmap</a:t>
            </a:r>
            <a:r>
              <a:rPr lang="en-US" altLang="ko-KR" dirty="0"/>
              <a:t>/</a:t>
            </a:r>
            <a:r>
              <a:rPr lang="en-US" altLang="ko-KR" dirty="0" err="1"/>
              <a:t>ic_launcher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android:label</a:t>
            </a:r>
            <a:r>
              <a:rPr lang="en-US" altLang="ko-KR" dirty="0"/>
              <a:t>="@string/</a:t>
            </a:r>
            <a:r>
              <a:rPr lang="en-US" altLang="ko-KR" dirty="0" err="1"/>
              <a:t>app_name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android:supportsRtl</a:t>
            </a:r>
            <a:r>
              <a:rPr lang="en-US" altLang="ko-KR" dirty="0"/>
              <a:t>="true"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android:theme</a:t>
            </a:r>
            <a:r>
              <a:rPr lang="en-US" altLang="ko-KR" dirty="0"/>
              <a:t>="@style/Theme.TextDisplay_3"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tools:targetApi</a:t>
            </a:r>
            <a:r>
              <a:rPr lang="en-US" altLang="ko-KR" dirty="0"/>
              <a:t>="31"&gt;</a:t>
            </a:r>
          </a:p>
          <a:p>
            <a:r>
              <a:rPr lang="en-US" altLang="ko-KR" dirty="0"/>
              <a:t>        &lt;activity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android:name</a:t>
            </a:r>
            <a:r>
              <a:rPr lang="en-US" altLang="ko-KR" dirty="0"/>
              <a:t>=".</a:t>
            </a:r>
            <a:r>
              <a:rPr lang="en-US" altLang="ko-KR" dirty="0" err="1"/>
              <a:t>MainActivity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android:exported</a:t>
            </a:r>
            <a:r>
              <a:rPr lang="en-US" altLang="ko-KR" dirty="0"/>
              <a:t>="true"&gt;</a:t>
            </a:r>
          </a:p>
          <a:p>
            <a:r>
              <a:rPr lang="en-US" altLang="ko-KR" dirty="0"/>
              <a:t>            &lt;intent-filter&gt;</a:t>
            </a:r>
          </a:p>
          <a:p>
            <a:r>
              <a:rPr lang="en-US" altLang="ko-KR" dirty="0"/>
              <a:t>                &lt;action </a:t>
            </a:r>
            <a:r>
              <a:rPr lang="en-US" altLang="ko-KR" dirty="0" err="1"/>
              <a:t>android:name</a:t>
            </a:r>
            <a:r>
              <a:rPr lang="en-US" altLang="ko-KR" dirty="0"/>
              <a:t>="</a:t>
            </a:r>
            <a:r>
              <a:rPr lang="en-US" altLang="ko-KR" dirty="0" err="1"/>
              <a:t>android.intent.action.MAIN</a:t>
            </a:r>
            <a:r>
              <a:rPr lang="en-US" altLang="ko-KR" dirty="0"/>
              <a:t>" </a:t>
            </a:r>
            <a:r>
              <a:rPr lang="en-US" altLang="ko-KR" dirty="0" smtClean="0"/>
              <a:t>/&gt;</a:t>
            </a:r>
            <a:endParaRPr lang="en-US" altLang="ko-KR" dirty="0"/>
          </a:p>
          <a:p>
            <a:r>
              <a:rPr lang="en-US" altLang="ko-KR" dirty="0"/>
              <a:t>                &lt;category </a:t>
            </a:r>
            <a:r>
              <a:rPr lang="en-US" altLang="ko-KR" dirty="0" err="1"/>
              <a:t>android:name</a:t>
            </a:r>
            <a:r>
              <a:rPr lang="en-US" altLang="ko-KR" dirty="0"/>
              <a:t>="</a:t>
            </a:r>
            <a:r>
              <a:rPr lang="en-US" altLang="ko-KR" dirty="0" err="1"/>
              <a:t>android.intent.category.LAUNCHER</a:t>
            </a:r>
            <a:r>
              <a:rPr lang="en-US" altLang="ko-KR" dirty="0"/>
              <a:t>" /&gt;</a:t>
            </a:r>
          </a:p>
          <a:p>
            <a:r>
              <a:rPr lang="en-US" altLang="ko-KR" dirty="0"/>
              <a:t>            &lt;/intent-filter&gt;</a:t>
            </a:r>
          </a:p>
          <a:p>
            <a:r>
              <a:rPr lang="en-US" altLang="ko-KR" dirty="0"/>
              <a:t>        &lt;/activity&gt;</a:t>
            </a:r>
          </a:p>
          <a:p>
            <a:r>
              <a:rPr lang="en-US" altLang="ko-KR" dirty="0"/>
              <a:t>    &lt;/application&gt;</a:t>
            </a:r>
          </a:p>
          <a:p>
            <a:r>
              <a:rPr lang="en-US" altLang="ko-KR" dirty="0" smtClean="0"/>
              <a:t>&lt;/</a:t>
            </a:r>
            <a:r>
              <a:rPr lang="en-US" altLang="ko-KR" dirty="0"/>
              <a:t>manifest&gt;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838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38570" t="9396" r="38527" b="4478"/>
          <a:stretch/>
        </p:blipFill>
        <p:spPr>
          <a:xfrm>
            <a:off x="5374363" y="-38777"/>
            <a:ext cx="3662133" cy="69047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37955" t="9639" r="38808" b="4985"/>
          <a:stretch/>
        </p:blipFill>
        <p:spPr>
          <a:xfrm>
            <a:off x="30358" y="5540"/>
            <a:ext cx="3466659" cy="6779042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1907704" y="3861048"/>
            <a:ext cx="1008112" cy="9361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2555776" y="908720"/>
            <a:ext cx="3096344" cy="29523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04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l="9360" t="1726" r="8263" b="2726"/>
          <a:stretch/>
        </p:blipFill>
        <p:spPr>
          <a:xfrm>
            <a:off x="261065" y="207719"/>
            <a:ext cx="3600400" cy="6480720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1075075" y="3614954"/>
            <a:ext cx="1080120" cy="9361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1979712" y="1052736"/>
            <a:ext cx="3384376" cy="266429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8812" t="1701" r="8812" b="2750"/>
          <a:stretch/>
        </p:blipFill>
        <p:spPr>
          <a:xfrm>
            <a:off x="5364088" y="150864"/>
            <a:ext cx="3778242" cy="655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81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57401" b="38057"/>
          <a:stretch/>
        </p:blipFill>
        <p:spPr>
          <a:xfrm>
            <a:off x="212157" y="764704"/>
            <a:ext cx="6880123" cy="56275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512" y="260648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prstClr val="black"/>
                </a:solidFill>
              </a:rPr>
              <a:t>프로젝트 시작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347864" y="908720"/>
            <a:ext cx="295232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79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1" y="513922"/>
            <a:ext cx="9029802" cy="50792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981" y="116633"/>
            <a:ext cx="5758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prstClr val="black"/>
                </a:solidFill>
              </a:rPr>
              <a:t>프로젝트 </a:t>
            </a:r>
            <a:r>
              <a:rPr lang="ko-KR" altLang="en-US" dirty="0" err="1" smtClean="0">
                <a:solidFill>
                  <a:prstClr val="black"/>
                </a:solidFill>
              </a:rPr>
              <a:t>액티비티</a:t>
            </a:r>
            <a:r>
              <a:rPr lang="ko-KR" altLang="en-US" dirty="0" smtClean="0">
                <a:solidFill>
                  <a:prstClr val="black"/>
                </a:solidFill>
              </a:rPr>
              <a:t> 템플릿을 </a:t>
            </a:r>
            <a:r>
              <a:rPr lang="en-US" altLang="ko-KR" dirty="0" smtClean="0">
                <a:solidFill>
                  <a:prstClr val="black"/>
                </a:solidFill>
              </a:rPr>
              <a:t>Empty Activity</a:t>
            </a:r>
            <a:r>
              <a:rPr lang="ko-KR" altLang="en-US" dirty="0" smtClean="0">
                <a:solidFill>
                  <a:prstClr val="black"/>
                </a:solidFill>
              </a:rPr>
              <a:t>로 선택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477249" y="4509120"/>
            <a:ext cx="720080" cy="391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91880" y="2420888"/>
            <a:ext cx="1296144" cy="1440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01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9595"/>
          <a:stretch/>
        </p:blipFill>
        <p:spPr>
          <a:xfrm>
            <a:off x="107504" y="692696"/>
            <a:ext cx="8496943" cy="59442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16632"/>
            <a:ext cx="6336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프로젝트명과 사용언어 및 </a:t>
            </a:r>
            <a:r>
              <a:rPr lang="en-US" altLang="ko-KR" dirty="0" smtClean="0"/>
              <a:t>Minimum SDK(</a:t>
            </a:r>
            <a:r>
              <a:rPr lang="ko-KR" altLang="en-US" dirty="0" smtClean="0"/>
              <a:t>최소 </a:t>
            </a:r>
            <a:r>
              <a:rPr lang="en-US" altLang="ko-KR" dirty="0" smtClean="0"/>
              <a:t>API)</a:t>
            </a:r>
            <a:r>
              <a:rPr lang="ko-KR" altLang="en-US" dirty="0" smtClean="0"/>
              <a:t>설정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641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332656"/>
            <a:ext cx="5878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프로젝트가 생성되면서 프로젝트 구성체계가 나타남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r="33725" b="53994"/>
          <a:stretch/>
        </p:blipFill>
        <p:spPr>
          <a:xfrm>
            <a:off x="251520" y="908720"/>
            <a:ext cx="8239121" cy="321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7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" r="64962" b="47054"/>
          <a:stretch/>
        </p:blipFill>
        <p:spPr>
          <a:xfrm>
            <a:off x="755576" y="620688"/>
            <a:ext cx="7200800" cy="61206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16632"/>
            <a:ext cx="920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프로젝트 구성에서 </a:t>
            </a:r>
            <a:r>
              <a:rPr lang="en-US" altLang="ko-KR" dirty="0" smtClean="0">
                <a:solidFill>
                  <a:srgbClr val="FF0000"/>
                </a:solidFill>
              </a:rPr>
              <a:t>App</a:t>
            </a:r>
            <a:r>
              <a:rPr lang="ko-KR" altLang="en-US" dirty="0" smtClean="0">
                <a:solidFill>
                  <a:srgbClr val="FF0000"/>
                </a:solidFill>
              </a:rPr>
              <a:t>폴더</a:t>
            </a:r>
            <a:r>
              <a:rPr lang="en-US" altLang="ko-KR" dirty="0" smtClean="0">
                <a:solidFill>
                  <a:srgbClr val="FF0000"/>
                </a:solidFill>
              </a:rPr>
              <a:t> -&gt; res</a:t>
            </a:r>
            <a:r>
              <a:rPr lang="ko-KR" altLang="en-US" dirty="0" smtClean="0">
                <a:solidFill>
                  <a:srgbClr val="FF0000"/>
                </a:solidFill>
              </a:rPr>
              <a:t>폴더</a:t>
            </a:r>
            <a:r>
              <a:rPr lang="en-US" altLang="ko-KR" dirty="0" smtClean="0">
                <a:solidFill>
                  <a:srgbClr val="FF0000"/>
                </a:solidFill>
              </a:rPr>
              <a:t> -&gt; values -&gt; strings.xm</a:t>
            </a:r>
            <a:r>
              <a:rPr lang="en-US" altLang="ko-KR" dirty="0" smtClean="0"/>
              <a:t>l</a:t>
            </a:r>
            <a:r>
              <a:rPr lang="ko-KR" altLang="en-US" dirty="0" smtClean="0"/>
              <a:t>로 차례로 찾아간다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259632" y="1916832"/>
            <a:ext cx="79208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475656" y="4221088"/>
            <a:ext cx="72008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63688" y="5301208"/>
            <a:ext cx="86409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655676" y="5805264"/>
            <a:ext cx="2268252" cy="5040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4" idx="2"/>
          </p:cNvCxnSpPr>
          <p:nvPr/>
        </p:nvCxnSpPr>
        <p:spPr>
          <a:xfrm>
            <a:off x="1655676" y="2276872"/>
            <a:ext cx="108012" cy="19442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endCxn id="6" idx="0"/>
          </p:cNvCxnSpPr>
          <p:nvPr/>
        </p:nvCxnSpPr>
        <p:spPr>
          <a:xfrm>
            <a:off x="1835696" y="4509120"/>
            <a:ext cx="360040" cy="7920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2267744" y="5589240"/>
            <a:ext cx="522058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19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504" y="18620"/>
            <a:ext cx="7507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여기서 </a:t>
            </a:r>
            <a:r>
              <a:rPr lang="en-US" altLang="ko-KR" dirty="0" smtClean="0"/>
              <a:t>App</a:t>
            </a:r>
            <a:r>
              <a:rPr lang="ko-KR" altLang="en-US" dirty="0" smtClean="0"/>
              <a:t>폴더를 눌러서 </a:t>
            </a:r>
            <a:r>
              <a:rPr lang="en-US" altLang="ko-KR" dirty="0" smtClean="0"/>
              <a:t>res/values</a:t>
            </a:r>
            <a:r>
              <a:rPr lang="ko-KR" altLang="en-US" dirty="0" smtClean="0"/>
              <a:t>에 있는 </a:t>
            </a:r>
            <a:r>
              <a:rPr lang="en-US" altLang="ko-KR" dirty="0" smtClean="0"/>
              <a:t>strings.xml</a:t>
            </a:r>
            <a:r>
              <a:rPr lang="ko-KR" altLang="en-US" dirty="0" smtClean="0"/>
              <a:t>파일로 간다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40470"/>
          <a:stretch/>
        </p:blipFill>
        <p:spPr>
          <a:xfrm>
            <a:off x="800884" y="836712"/>
            <a:ext cx="6120680" cy="57834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7544" y="387952"/>
            <a:ext cx="6918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/>
              <a:t>처음에 </a:t>
            </a:r>
            <a:r>
              <a:rPr lang="en-US" altLang="ko-KR" dirty="0" smtClean="0"/>
              <a:t>strings.xml</a:t>
            </a:r>
            <a:r>
              <a:rPr lang="ko-KR" altLang="en-US" dirty="0" smtClean="0"/>
              <a:t>파일에서 프로젝트에서 사용될 문자열 정의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433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</TotalTime>
  <Words>992</Words>
  <Application>Microsoft Office PowerPoint</Application>
  <PresentationFormat>화면 슬라이드 쇼(4:3)</PresentationFormat>
  <Paragraphs>205</Paragraphs>
  <Slides>28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굴림체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NewPC</dc:creator>
  <cp:lastModifiedBy>Administrator</cp:lastModifiedBy>
  <cp:revision>71</cp:revision>
  <dcterms:created xsi:type="dcterms:W3CDTF">2016-03-28T02:14:53Z</dcterms:created>
  <dcterms:modified xsi:type="dcterms:W3CDTF">2023-04-02T11:44:49Z</dcterms:modified>
</cp:coreProperties>
</file>